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2/9/2018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4155646"/>
            <a:ext cx="8305800" cy="1314473"/>
          </a:xfrm>
        </p:spPr>
        <p:txBody>
          <a:bodyPr/>
          <a:lstStyle/>
          <a:p>
            <a:r>
              <a:rPr lang="en-US" dirty="0" smtClean="0"/>
              <a:t>Chris L. Wooten</a:t>
            </a:r>
          </a:p>
          <a:p>
            <a:r>
              <a:rPr lang="en-US" dirty="0" smtClean="0"/>
              <a:t>Director of Human Resources</a:t>
            </a:r>
          </a:p>
          <a:p>
            <a:r>
              <a:rPr lang="en-US" dirty="0" smtClean="0"/>
              <a:t>Lamar County School District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041928"/>
            <a:ext cx="8305800" cy="1921054"/>
          </a:xfrm>
        </p:spPr>
        <p:txBody>
          <a:bodyPr/>
          <a:lstStyle/>
          <a:p>
            <a:r>
              <a:rPr lang="en-US" dirty="0" smtClean="0"/>
              <a:t>Data Security and Privacy in the Payroll and Human Resources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79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Application/Resume/Teaching Certificate</a:t>
            </a:r>
          </a:p>
          <a:p>
            <a:r>
              <a:rPr lang="en-US" dirty="0" smtClean="0"/>
              <a:t>State and Federal Tax Forms</a:t>
            </a:r>
          </a:p>
          <a:p>
            <a:r>
              <a:rPr lang="en-US" dirty="0" smtClean="0"/>
              <a:t>Acceptance or Waiver of Insurance Products</a:t>
            </a:r>
          </a:p>
          <a:p>
            <a:r>
              <a:rPr lang="en-US" dirty="0" smtClean="0"/>
              <a:t>Recommendation Form</a:t>
            </a:r>
          </a:p>
          <a:p>
            <a:r>
              <a:rPr lang="en-US" dirty="0" smtClean="0"/>
              <a:t>Sign off form for Employee Handbook and other policies</a:t>
            </a:r>
          </a:p>
          <a:p>
            <a:r>
              <a:rPr lang="en-US" dirty="0" smtClean="0"/>
              <a:t>Contract/At Will Statement</a:t>
            </a:r>
          </a:p>
          <a:p>
            <a:r>
              <a:rPr lang="en-US" dirty="0" smtClean="0"/>
              <a:t>Job Description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stored in the employee </a:t>
            </a:r>
            <a:r>
              <a:rPr lang="en-US" dirty="0"/>
              <a:t>f</a:t>
            </a:r>
            <a:r>
              <a:rPr lang="en-US" dirty="0" smtClean="0"/>
              <a:t>ile?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6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 Forms</a:t>
            </a:r>
          </a:p>
          <a:p>
            <a:r>
              <a:rPr lang="en-US" dirty="0"/>
              <a:t>Write ups/Discipline</a:t>
            </a:r>
          </a:p>
          <a:p>
            <a:r>
              <a:rPr lang="en-US" dirty="0"/>
              <a:t>Direct Deposit (anything that affects money)</a:t>
            </a:r>
          </a:p>
          <a:p>
            <a:r>
              <a:rPr lang="en-US" dirty="0"/>
              <a:t>Resignation/Terminate/Retirement Documents</a:t>
            </a:r>
          </a:p>
          <a:p>
            <a:r>
              <a:rPr lang="en-US" dirty="0"/>
              <a:t>Any Leave Documents other than </a:t>
            </a:r>
            <a:r>
              <a:rPr lang="en-US" dirty="0" smtClean="0"/>
              <a:t>illness (Military, jury duty, etc.)</a:t>
            </a:r>
            <a:endParaRPr lang="en-US" dirty="0"/>
          </a:p>
          <a:p>
            <a:r>
              <a:rPr lang="en-US" dirty="0"/>
              <a:t>Unemployment </a:t>
            </a:r>
            <a:r>
              <a:rPr lang="en-US" dirty="0" smtClean="0"/>
              <a:t>Claims</a:t>
            </a:r>
          </a:p>
          <a:p>
            <a:r>
              <a:rPr lang="en-US" dirty="0" smtClean="0"/>
              <a:t>Garnishments</a:t>
            </a:r>
          </a:p>
          <a:p>
            <a:r>
              <a:rPr lang="en-US" dirty="0" smtClean="0"/>
              <a:t>Child Support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72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Doctor’s Excuses</a:t>
            </a:r>
          </a:p>
          <a:p>
            <a:r>
              <a:rPr lang="en-US" dirty="0" smtClean="0"/>
              <a:t>FMLA Leave </a:t>
            </a:r>
            <a:r>
              <a:rPr lang="en-US" dirty="0"/>
              <a:t>F</a:t>
            </a:r>
            <a:r>
              <a:rPr lang="en-US" dirty="0" smtClean="0"/>
              <a:t>orms</a:t>
            </a:r>
          </a:p>
          <a:p>
            <a:r>
              <a:rPr lang="en-US" dirty="0" smtClean="0"/>
              <a:t>ADA Forms</a:t>
            </a:r>
          </a:p>
          <a:p>
            <a:r>
              <a:rPr lang="en-US" dirty="0" smtClean="0"/>
              <a:t>Drug/Alcohol Test Results</a:t>
            </a:r>
          </a:p>
          <a:p>
            <a:r>
              <a:rPr lang="en-US" dirty="0" smtClean="0"/>
              <a:t>Disability Forms</a:t>
            </a:r>
          </a:p>
          <a:p>
            <a:r>
              <a:rPr lang="en-US" dirty="0" smtClean="0"/>
              <a:t>Work Comp Forms</a:t>
            </a:r>
          </a:p>
          <a:p>
            <a:r>
              <a:rPr lang="en-US" dirty="0" smtClean="0"/>
              <a:t>Investigation notes</a:t>
            </a:r>
          </a:p>
          <a:p>
            <a:r>
              <a:rPr lang="en-US" dirty="0" smtClean="0"/>
              <a:t>I9 Forms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shouldn’t be stored in the employee file?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Timesheets</a:t>
            </a:r>
          </a:p>
          <a:p>
            <a:r>
              <a:rPr lang="en-US" dirty="0" smtClean="0"/>
              <a:t>Any calculations of overtime or payouts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an employees view their own personnel files?</a:t>
            </a:r>
          </a:p>
          <a:p>
            <a:r>
              <a:rPr lang="en-US" dirty="0" smtClean="0"/>
              <a:t>May employees add to or remove items from their personnel file?</a:t>
            </a:r>
          </a:p>
          <a:p>
            <a:r>
              <a:rPr lang="en-US" dirty="0" smtClean="0"/>
              <a:t>Can a married couple both employed by the school district, review each other’s personnel files?</a:t>
            </a:r>
          </a:p>
          <a:p>
            <a:r>
              <a:rPr lang="en-US" dirty="0" smtClean="0"/>
              <a:t>Can the school district provide work history to potential employers of current or former employees?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Exam/Talking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795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a family member of an employee find out the  name of the beneficiary of employee’s life insurance, 403(b), PERS, or other savings?</a:t>
            </a:r>
          </a:p>
          <a:p>
            <a:r>
              <a:rPr lang="en-US" dirty="0" smtClean="0"/>
              <a:t>Can a supervisor look through an employee’s medical file?</a:t>
            </a:r>
          </a:p>
          <a:p>
            <a:r>
              <a:rPr lang="en-US" dirty="0" smtClean="0"/>
              <a:t>Can an employer provide references to a potential employer?</a:t>
            </a:r>
          </a:p>
          <a:p>
            <a:r>
              <a:rPr lang="en-US" dirty="0" smtClean="0"/>
              <a:t>Can an employer tell other employees why an employee was terminated?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00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an employer provide the reason an employee was </a:t>
            </a:r>
            <a:r>
              <a:rPr lang="en-US" dirty="0" smtClean="0"/>
              <a:t>terminated to a potential employer?</a:t>
            </a:r>
            <a:endParaRPr lang="en-US" dirty="0"/>
          </a:p>
          <a:p>
            <a:r>
              <a:rPr lang="en-US" dirty="0" smtClean="0"/>
              <a:t>Can </a:t>
            </a:r>
            <a:r>
              <a:rPr lang="en-US" dirty="0"/>
              <a:t>an employee or former employee sue for giving a bad reference?</a:t>
            </a:r>
          </a:p>
          <a:p>
            <a:r>
              <a:rPr lang="en-US" dirty="0"/>
              <a:t>Can a potential employer contact my current employer without my permission?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475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the school district provide information about an employee or former employee’s health?</a:t>
            </a:r>
          </a:p>
          <a:p>
            <a:r>
              <a:rPr lang="en-US" dirty="0"/>
              <a:t>Is the school district required to provide a copy of the personnel file to present or former employees</a:t>
            </a:r>
            <a:r>
              <a:rPr lang="en-US" dirty="0" smtClean="0"/>
              <a:t>?</a:t>
            </a:r>
          </a:p>
          <a:p>
            <a:r>
              <a:rPr lang="en-US" dirty="0"/>
              <a:t>Your superintendent comes to your office and wants to know why an employee is out on FMLA leave.  How would you answer?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89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473</TotalTime>
  <Words>344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Constantia</vt:lpstr>
      <vt:lpstr>Wingdings 2</vt:lpstr>
      <vt:lpstr>Paper</vt:lpstr>
      <vt:lpstr>Data Security and Privacy in the Payroll and Human Resources Department</vt:lpstr>
      <vt:lpstr>What is stored in the employee file?</vt:lpstr>
      <vt:lpstr>Continued</vt:lpstr>
      <vt:lpstr>What shouldn’t be stored in the employee file?</vt:lpstr>
      <vt:lpstr>Payroll File</vt:lpstr>
      <vt:lpstr>Privacy Exam/Talking Points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Security and Privacy in the Payroll and Human Resources Department</dc:title>
  <dc:creator>Chris Wooten</dc:creator>
  <cp:lastModifiedBy>jennifer.hession</cp:lastModifiedBy>
  <cp:revision>10</cp:revision>
  <dcterms:created xsi:type="dcterms:W3CDTF">2018-02-05T21:10:26Z</dcterms:created>
  <dcterms:modified xsi:type="dcterms:W3CDTF">2018-02-09T18:59:24Z</dcterms:modified>
</cp:coreProperties>
</file>